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3" r:id="rId9"/>
    <p:sldId id="265" r:id="rId10"/>
    <p:sldId id="264" r:id="rId11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3"/>
      <p:bold r:id="rId14"/>
      <p:italic r:id="rId15"/>
      <p:boldItalic r:id="rId16"/>
    </p:embeddedFon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Montserrat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8467456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4998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e4f77986c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e4f77986c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9423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e4f77986c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1e4f77986c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568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1e4f77986c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1e4f77986c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0415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e4f77986c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1e4f77986c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1803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1e4f77986c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1e4f77986c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8896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e4f77986c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1e4f77986c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3550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35859f1124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35859f1124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0312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498d51c2d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498d51c2d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817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96275" y="15716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 b="1" u="sng" dirty="0">
                <a:latin typeface="Cambria"/>
                <a:ea typeface="Cambria"/>
                <a:cs typeface="Cambria"/>
                <a:sym typeface="Cambria"/>
              </a:rPr>
              <a:t>Proiect Sisteme Embedded</a:t>
            </a:r>
            <a:endParaRPr sz="2400" b="1" u="sng"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4430807" y="3150500"/>
            <a:ext cx="3470700" cy="1559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dirty="0">
                <a:latin typeface="Times New Roman"/>
                <a:ea typeface="Times New Roman"/>
                <a:cs typeface="Times New Roman"/>
                <a:sym typeface="Times New Roman"/>
              </a:rPr>
              <a:t>Student: Boricean </a:t>
            </a:r>
            <a:r>
              <a:rPr lang="en" sz="5600" dirty="0" smtClean="0">
                <a:latin typeface="Times New Roman"/>
                <a:ea typeface="Times New Roman"/>
                <a:cs typeface="Times New Roman"/>
                <a:sym typeface="Times New Roman"/>
              </a:rPr>
              <a:t>Andrei-Constantin</a:t>
            </a:r>
            <a:endParaRPr lang="" sz="5600" dirty="0" smtClean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" sz="5600" dirty="0" smtClean="0">
                <a:latin typeface="Times New Roman"/>
                <a:ea typeface="Times New Roman"/>
                <a:cs typeface="Times New Roman"/>
                <a:sym typeface="Times New Roman"/>
              </a:rPr>
              <a:t>Robotic</a:t>
            </a:r>
            <a:r>
              <a:rPr lang="ro-RO" sz="5600" dirty="0" smtClean="0">
                <a:latin typeface="Times New Roman"/>
                <a:ea typeface="Times New Roman"/>
                <a:cs typeface="Times New Roman"/>
                <a:sym typeface="Times New Roman"/>
              </a:rPr>
              <a:t>ă, grupa 4LF801A</a:t>
            </a: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" sz="5600" dirty="0" smtClean="0">
                <a:latin typeface="Times New Roman"/>
                <a:ea typeface="Times New Roman"/>
                <a:cs typeface="Times New Roman"/>
                <a:sym typeface="Times New Roman"/>
              </a:rPr>
              <a:t>Coordonator</a:t>
            </a:r>
            <a:r>
              <a:rPr lang="" sz="5600" smtClean="0"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" sz="5600" smtClean="0">
                <a:latin typeface="Times New Roman"/>
                <a:ea typeface="Times New Roman"/>
                <a:cs typeface="Times New Roman"/>
                <a:sym typeface="Times New Roman"/>
              </a:rPr>
              <a:t>Conf</a:t>
            </a:r>
            <a:r>
              <a:rPr lang="" sz="5600" smtClean="0"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" sz="5600" dirty="0" smtClean="0">
                <a:latin typeface="Times New Roman"/>
                <a:ea typeface="Times New Roman"/>
                <a:cs typeface="Times New Roman"/>
                <a:sym typeface="Times New Roman"/>
              </a:rPr>
              <a:t>Dr. Ing. Tiberiu Cocias</a:t>
            </a:r>
            <a:endParaRPr lang="ro-RO" sz="5600" dirty="0" smtClean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5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dirty="0">
                <a:latin typeface="Times New Roman"/>
                <a:ea typeface="Times New Roman"/>
                <a:cs typeface="Times New Roman"/>
                <a:sym typeface="Times New Roman"/>
              </a:rPr>
              <a:t>		</a:t>
            </a:r>
            <a:endParaRPr sz="5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>
            <a:spLocks noGrp="1"/>
          </p:cNvSpPr>
          <p:nvPr>
            <p:ph type="title"/>
          </p:nvPr>
        </p:nvSpPr>
        <p:spPr>
          <a:xfrm>
            <a:off x="1059425" y="1090298"/>
            <a:ext cx="7038900" cy="21410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latin typeface="Times New Roman"/>
                <a:ea typeface="Times New Roman"/>
                <a:cs typeface="Times New Roman"/>
                <a:sym typeface="Times New Roman"/>
              </a:rPr>
              <a:t>Mulțumesc pentru </a:t>
            </a:r>
            <a:r>
              <a:rPr lang="en" sz="5000" dirty="0" smtClean="0">
                <a:latin typeface="Times New Roman"/>
                <a:ea typeface="Times New Roman"/>
                <a:cs typeface="Times New Roman"/>
                <a:sym typeface="Times New Roman"/>
              </a:rPr>
              <a:t>atenția </a:t>
            </a:r>
            <a:r>
              <a:rPr lang="ro-RO" sz="5000" dirty="0" smtClean="0">
                <a:latin typeface="Times New Roman"/>
                <a:ea typeface="Times New Roman"/>
                <a:cs typeface="Times New Roman"/>
                <a:sym typeface="Times New Roman"/>
              </a:rPr>
              <a:t>		   </a:t>
            </a:r>
            <a:r>
              <a:rPr lang="en" sz="5000" dirty="0" smtClean="0">
                <a:latin typeface="Times New Roman"/>
                <a:ea typeface="Times New Roman"/>
                <a:cs typeface="Times New Roman"/>
                <a:sym typeface="Times New Roman"/>
              </a:rPr>
              <a:t>acordat</a:t>
            </a:r>
            <a:r>
              <a:rPr lang="ro-RO" sz="5000" dirty="0" smtClean="0">
                <a:latin typeface="Times New Roman"/>
                <a:ea typeface="Times New Roman"/>
                <a:cs typeface="Times New Roman"/>
                <a:sym typeface="Times New Roman"/>
              </a:rPr>
              <a:t>ă</a:t>
            </a:r>
            <a:r>
              <a:rPr lang="en" sz="5000" dirty="0" smtClean="0">
                <a:latin typeface="Times New Roman"/>
                <a:ea typeface="Times New Roman"/>
                <a:cs typeface="Times New Roman"/>
                <a:sym typeface="Times New Roman"/>
              </a:rPr>
              <a:t>!</a:t>
            </a:r>
            <a:endParaRPr sz="5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76" y="2088482"/>
            <a:ext cx="2704384" cy="27043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95661" y="2413190"/>
            <a:ext cx="976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BYE!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3311930" y="366716"/>
            <a:ext cx="2559480" cy="679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 smtClean="0">
                <a:latin typeface="Times New Roman"/>
                <a:ea typeface="Times New Roman"/>
                <a:cs typeface="Times New Roman"/>
                <a:sym typeface="Times New Roman"/>
              </a:rPr>
              <a:t>Tema proiectului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898925" y="1517793"/>
            <a:ext cx="7849800" cy="3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ro-RO" sz="24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 sz="1600" dirty="0" smtClean="0">
                <a:latin typeface="Times New Roman"/>
                <a:ea typeface="Times New Roman"/>
                <a:cs typeface="Times New Roman"/>
                <a:sym typeface="Times New Roman"/>
              </a:rPr>
              <a:t>Proiectul </a:t>
            </a: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de față </a:t>
            </a:r>
            <a:r>
              <a:rPr lang="ro-RO" sz="1600" dirty="0" smtClean="0">
                <a:latin typeface="Times New Roman"/>
                <a:ea typeface="Times New Roman"/>
                <a:cs typeface="Times New Roman"/>
                <a:sym typeface="Times New Roman"/>
              </a:rPr>
              <a:t>a avut ca scop</a:t>
            </a:r>
            <a:r>
              <a:rPr lang="en" sz="1600" dirty="0" smtClean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dezvoltarea unui </a:t>
            </a:r>
            <a:r>
              <a:rPr lang="ro-RO" sz="1600" dirty="0" smtClean="0">
                <a:latin typeface="Times New Roman"/>
                <a:ea typeface="Times New Roman"/>
                <a:cs typeface="Times New Roman"/>
                <a:sym typeface="Times New Roman"/>
              </a:rPr>
              <a:t>sistem embedded prin utilizarea cunoștințelor dobândite în cadrul cursurilor.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ro-RO" sz="16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ro-RO" sz="1600" dirty="0" smtClean="0">
                <a:latin typeface="Times New Roman"/>
                <a:ea typeface="Times New Roman"/>
                <a:cs typeface="Times New Roman"/>
                <a:sym typeface="Times New Roman"/>
              </a:rPr>
              <a:t>Am optat pentru realizarea unui controller dedicat jocurilor video folosind o plăcuță Arduino Leonardo, care citește 6 butoane de tip push si un joystick cu 2 axe + un buton intern. 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endParaRPr sz="5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endParaRPr sz="5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endParaRPr sz="5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50800" lvl="0" indent="0" algn="l" rtl="0">
              <a:lnSpc>
                <a:spcPct val="128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4075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50800" lvl="0" indent="0" algn="l" rtl="0">
              <a:lnSpc>
                <a:spcPct val="128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4075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50800" lvl="0" indent="0" algn="l" rtl="0">
              <a:lnSpc>
                <a:spcPct val="128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4075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50800" lvl="0" indent="0" algn="l" rtl="0">
              <a:lnSpc>
                <a:spcPct val="128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38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50800" lvl="0" indent="0" algn="l" rtl="0">
              <a:lnSpc>
                <a:spcPct val="128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1135933" y="1157144"/>
            <a:ext cx="43519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- Gaming</a:t>
            </a:r>
            <a:endParaRPr lang="en-US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656" y="3005388"/>
            <a:ext cx="2186651" cy="21381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792" y="3423804"/>
            <a:ext cx="1765872" cy="13012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945" y="1157144"/>
            <a:ext cx="740725" cy="5152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3151633" y="384500"/>
            <a:ext cx="3330633" cy="7017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 smtClean="0">
                <a:latin typeface="Times New Roman"/>
                <a:ea typeface="Times New Roman"/>
                <a:cs typeface="Times New Roman"/>
                <a:sym typeface="Times New Roman"/>
              </a:rPr>
              <a:t>Componente utilizate: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158134" y="1155037"/>
            <a:ext cx="7038900" cy="31625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o-RO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Placă Arduino Leonardo x1</a:t>
            </a:r>
          </a:p>
          <a:p>
            <a:pPr>
              <a:lnSpc>
                <a:spcPct val="150000"/>
              </a:lnSpc>
            </a:pPr>
            <a:r>
              <a:rPr lang="ro-RO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Placă prototipaj 9x15 cm x1</a:t>
            </a:r>
          </a:p>
          <a:p>
            <a:pPr>
              <a:lnSpc>
                <a:spcPct val="150000"/>
              </a:lnSpc>
            </a:pPr>
            <a:r>
              <a:rPr lang="ro-RO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PushButton mare x6</a:t>
            </a:r>
          </a:p>
          <a:p>
            <a:pPr>
              <a:lnSpc>
                <a:spcPct val="150000"/>
              </a:lnSpc>
            </a:pPr>
            <a:r>
              <a:rPr lang="ro-RO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 Joystick 2-axis x1</a:t>
            </a:r>
          </a:p>
          <a:p>
            <a:pPr>
              <a:lnSpc>
                <a:spcPct val="150000"/>
              </a:lnSpc>
            </a:pPr>
            <a:r>
              <a:rPr lang="ro-RO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Fire jumper x20</a:t>
            </a:r>
          </a:p>
          <a:p>
            <a:pPr>
              <a:lnSpc>
                <a:spcPct val="150000"/>
              </a:lnSpc>
            </a:pPr>
            <a:r>
              <a:rPr lang="ro-RO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Bandă buretată x1</a:t>
            </a:r>
          </a:p>
          <a:p>
            <a:pPr>
              <a:lnSpc>
                <a:spcPct val="150000"/>
              </a:lnSpc>
            </a:pPr>
            <a:r>
              <a:rPr lang="ro-RO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 glue x1</a:t>
            </a:r>
          </a:p>
          <a:p>
            <a:pPr>
              <a:lnSpc>
                <a:spcPct val="150000"/>
              </a:lnSpc>
            </a:pPr>
            <a:r>
              <a:rPr lang="ro-RO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Fludor x1</a:t>
            </a:r>
          </a:p>
          <a:p>
            <a:pPr>
              <a:lnSpc>
                <a:spcPct val="150000"/>
              </a:lnSpc>
            </a:pPr>
            <a:r>
              <a:rPr lang="ro-RO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Cablu usb A – micro usb x1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196" y="1086279"/>
            <a:ext cx="2403860" cy="17997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329" y="2794218"/>
            <a:ext cx="2199415" cy="20527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658" y="735389"/>
            <a:ext cx="1648756" cy="16487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6" y="3000375"/>
            <a:ext cx="2143125" cy="2143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1826890" y="324998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Schema electrică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Google Shape;160;p17"/>
          <p:cNvSpPr txBox="1"/>
          <p:nvPr/>
        </p:nvSpPr>
        <p:spPr>
          <a:xfrm>
            <a:off x="5928100" y="2571750"/>
            <a:ext cx="27903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Schema electric</a:t>
            </a:r>
            <a:r>
              <a:rPr lang="ro-RO" dirty="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ă a fost realizată folosind programul EasyEDA</a:t>
            </a:r>
            <a:endParaRPr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02" y="959299"/>
            <a:ext cx="5611732" cy="39747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1423162" y="400624"/>
            <a:ext cx="4056361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 smtClean="0"/>
              <a:t>		</a:t>
            </a:r>
            <a:r>
              <a:rPr lang="e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Schem</a:t>
            </a:r>
            <a:r>
              <a:rPr lang="ro-RO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ă</a:t>
            </a:r>
            <a:r>
              <a:rPr lang="e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logică </a:t>
            </a:r>
            <a:r>
              <a:rPr lang="e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46" y="1079405"/>
            <a:ext cx="8121813" cy="3588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>
            <a:spLocks noGrp="1"/>
          </p:cNvSpPr>
          <p:nvPr>
            <p:ph type="title"/>
          </p:nvPr>
        </p:nvSpPr>
        <p:spPr>
          <a:xfrm>
            <a:off x="3353182" y="283748"/>
            <a:ext cx="2366975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Times New Roman"/>
                <a:ea typeface="Times New Roman"/>
                <a:cs typeface="Times New Roman"/>
                <a:sym typeface="Times New Roman"/>
              </a:rPr>
              <a:t>Arduino Code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91" y="1029221"/>
            <a:ext cx="2066596" cy="340165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" name="Right Arrow 2"/>
          <p:cNvSpPr/>
          <p:nvPr/>
        </p:nvSpPr>
        <p:spPr>
          <a:xfrm>
            <a:off x="3643850" y="2468192"/>
            <a:ext cx="687518" cy="5293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240" y="1029221"/>
            <a:ext cx="2067432" cy="340165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025" y="1032060"/>
            <a:ext cx="2228414" cy="339881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Right Arrow 5"/>
          <p:cNvSpPr/>
          <p:nvPr/>
        </p:nvSpPr>
        <p:spPr>
          <a:xfrm>
            <a:off x="2658479" y="2536944"/>
            <a:ext cx="701269" cy="460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5846612" y="2536944"/>
            <a:ext cx="701269" cy="460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130193" y="359374"/>
            <a:ext cx="5149516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 smtClean="0">
                <a:latin typeface="Times New Roman"/>
                <a:ea typeface="Times New Roman"/>
                <a:cs typeface="Times New Roman"/>
                <a:sym typeface="Times New Roman"/>
              </a:rPr>
              <a:t>		</a:t>
            </a:r>
            <a:r>
              <a:rPr lang="en" b="1" dirty="0" smtClean="0">
                <a:latin typeface="Times New Roman"/>
                <a:ea typeface="Times New Roman"/>
                <a:cs typeface="Times New Roman"/>
                <a:sym typeface="Times New Roman"/>
              </a:rPr>
              <a:t>Proiectul </a:t>
            </a:r>
            <a:r>
              <a:rPr lang="ro-RO" b="1" dirty="0" smtClean="0">
                <a:latin typeface="Times New Roman"/>
                <a:ea typeface="Times New Roman"/>
                <a:cs typeface="Times New Roman"/>
                <a:sym typeface="Times New Roman"/>
              </a:rPr>
              <a:t>în starea finală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16"/>
          <p:cNvSpPr txBox="1"/>
          <p:nvPr/>
        </p:nvSpPr>
        <p:spPr>
          <a:xfrm>
            <a:off x="5958475" y="1219925"/>
            <a:ext cx="29292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 b="1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/>
            </a:r>
            <a:br>
              <a:rPr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100"/>
              <a:t> 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800403" y="-240901"/>
            <a:ext cx="3468750" cy="6166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3977656" y="428126"/>
            <a:ext cx="1684129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b="1" dirty="0">
                <a:latin typeface="Times New Roman"/>
                <a:ea typeface="Times New Roman"/>
                <a:cs typeface="Times New Roman"/>
                <a:sym typeface="Times New Roman"/>
              </a:rPr>
              <a:t>Testare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333200" cy="31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dirty="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4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video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3177" y="1342226"/>
            <a:ext cx="5369523" cy="30203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5336" y="421251"/>
            <a:ext cx="2463228" cy="914100"/>
          </a:xfrm>
        </p:spPr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Bibliografie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https://www.instructables.com/Video-Game-Controller-With-Arduino/</a:t>
            </a:r>
          </a:p>
          <a:p>
            <a:r>
              <a:rPr lang="en-US" dirty="0"/>
              <a:t>https://circuitdigest.com/microcontroller-projects/joystick-game-controller-using-arduino-leonardo</a:t>
            </a:r>
          </a:p>
          <a:p>
            <a:r>
              <a:rPr lang="en-US" dirty="0"/>
              <a:t>https://docs.arduino.cc/retired/getting-started-guides/ArduinoLeonardoMicro</a:t>
            </a:r>
          </a:p>
          <a:p>
            <a:r>
              <a:rPr lang="en-US" dirty="0"/>
              <a:t>https://github.com/MHeironimus/ArduinoJoystickLibrary</a:t>
            </a:r>
          </a:p>
        </p:txBody>
      </p:sp>
    </p:spTree>
    <p:extLst>
      <p:ext uri="{BB962C8B-B14F-4D97-AF65-F5344CB8AC3E}">
        <p14:creationId xmlns:p14="http://schemas.microsoft.com/office/powerpoint/2010/main" val="365105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4888</TotalTime>
  <Words>97</Words>
  <Application>Microsoft Office PowerPoint</Application>
  <PresentationFormat>On-screen Show (16:9)</PresentationFormat>
  <Paragraphs>45</Paragraphs>
  <Slides>10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Cambria</vt:lpstr>
      <vt:lpstr>Arial</vt:lpstr>
      <vt:lpstr>Lato</vt:lpstr>
      <vt:lpstr>Montserrat</vt:lpstr>
      <vt:lpstr>Times New Roman</vt:lpstr>
      <vt:lpstr>Focus</vt:lpstr>
      <vt:lpstr>Proiect Sisteme Embedded  </vt:lpstr>
      <vt:lpstr>Tema proiectului</vt:lpstr>
      <vt:lpstr>Componente utilizate:</vt:lpstr>
      <vt:lpstr>Schema electrică</vt:lpstr>
      <vt:lpstr>  Schemă logică  </vt:lpstr>
      <vt:lpstr>Arduino Code</vt:lpstr>
      <vt:lpstr>  Proiectul în starea finală</vt:lpstr>
      <vt:lpstr>Testare</vt:lpstr>
      <vt:lpstr>Bibliografie</vt:lpstr>
      <vt:lpstr>Mulțumesc pentru atenția      acordată!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Proiect Sisteme Embedded  </dc:title>
  <cp:lastModifiedBy>User</cp:lastModifiedBy>
  <cp:revision>36</cp:revision>
  <dcterms:modified xsi:type="dcterms:W3CDTF">2023-01-11T15:14:54Z</dcterms:modified>
</cp:coreProperties>
</file>